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sldIdLst>
    <p:sldId id="256" r:id="rId2"/>
    <p:sldId id="259" r:id="rId3"/>
    <p:sldId id="258" r:id="rId4"/>
    <p:sldId id="264" r:id="rId5"/>
  </p:sldIdLst>
  <p:sldSz cx="18288000" cy="10287000"/>
  <p:notesSz cx="6858000" cy="9144000"/>
  <p:embeddedFontLst>
    <p:embeddedFont>
      <p:font typeface="Broadway" panose="04040905080B02020502" pitchFamily="82" charset="0"/>
      <p:regular r:id="rId7"/>
    </p:embeddedFont>
    <p:embeddedFont>
      <p:font typeface="Bukhari Script" panose="020B0604020202020204" charset="0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0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23DBE-330B-40B6-BDFD-6C795EBE7D7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78A6D-94AC-4444-892E-92D39081B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86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E78A6D-94AC-4444-892E-92D39081B4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28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A2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743200" y="1943100"/>
            <a:ext cx="14308716" cy="8712593"/>
          </a:xfrm>
          <a:custGeom>
            <a:avLst/>
            <a:gdLst/>
            <a:ahLst/>
            <a:cxnLst/>
            <a:rect l="l" t="t" r="r" b="b"/>
            <a:pathLst>
              <a:path w="8895869" h="7558917">
                <a:moveTo>
                  <a:pt x="0" y="0"/>
                </a:moveTo>
                <a:lnTo>
                  <a:pt x="8895868" y="0"/>
                </a:lnTo>
                <a:lnTo>
                  <a:pt x="8895868" y="7558917"/>
                </a:lnTo>
                <a:lnTo>
                  <a:pt x="0" y="75589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4A3D6A-CB64-9C71-A9B7-C2D88CB18FB3}"/>
              </a:ext>
            </a:extLst>
          </p:cNvPr>
          <p:cNvSpPr/>
          <p:nvPr/>
        </p:nvSpPr>
        <p:spPr>
          <a:xfrm>
            <a:off x="14401800" y="3917282"/>
            <a:ext cx="342221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Slideshow</a:t>
            </a:r>
          </a:p>
          <a:p>
            <a:pPr algn="ctr"/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</a:t>
            </a:r>
            <a:r>
              <a:rPr lang="en-US" sz="54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y </a:t>
            </a:r>
            <a:r>
              <a:rPr lang="en-US" sz="5400" b="1" cap="none" spc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Annissa</a:t>
            </a:r>
            <a:r>
              <a:rPr lang="en-US" sz="54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  <a:p>
            <a:pPr algn="ctr"/>
            <a:r>
              <a:rPr lang="en-US" sz="5400" b="1" cap="none" spc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Desamour</a:t>
            </a:r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6A51D62C-CD86-2C21-750D-CBAC3BD254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57" y="2435831"/>
            <a:ext cx="4508208" cy="4426075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114800" y="-153963"/>
            <a:ext cx="11783451" cy="3169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chemeClr val="bg1"/>
                </a:solidFill>
                <a:latin typeface="Broadway" panose="04040905080B02020502" pitchFamily="82" charset="0"/>
              </a:rPr>
              <a:t>Williams Middle </a:t>
            </a:r>
            <a:r>
              <a:rPr lang="en-US" sz="9200">
                <a:latin typeface="Broadway" panose="04040905080B02020502" pitchFamily="82" charset="0"/>
              </a:rPr>
              <a:t>Magnet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ooks with text overlay&#10;&#10;Description automatically generated">
            <a:extLst>
              <a:ext uri="{FF2B5EF4-FFF2-40B4-BE49-F238E27FC236}">
                <a16:creationId xmlns:a16="http://schemas.microsoft.com/office/drawing/2014/main" id="{E4F4BECF-94DC-9682-DEF5-14B885A47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0"/>
            <a:ext cx="18288000" cy="1150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4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A2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2390" y="1334023"/>
            <a:ext cx="15643220" cy="7057226"/>
          </a:xfrm>
          <a:custGeom>
            <a:avLst/>
            <a:gdLst/>
            <a:ahLst/>
            <a:cxnLst/>
            <a:rect l="l" t="t" r="r" b="b"/>
            <a:pathLst>
              <a:path w="15643220" h="7057226">
                <a:moveTo>
                  <a:pt x="0" y="0"/>
                </a:moveTo>
                <a:lnTo>
                  <a:pt x="15643220" y="0"/>
                </a:lnTo>
                <a:lnTo>
                  <a:pt x="15643220" y="7057225"/>
                </a:lnTo>
                <a:lnTo>
                  <a:pt x="0" y="7057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1961111" y="-171450"/>
            <a:ext cx="14365778" cy="13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1E4C82"/>
                </a:solidFill>
                <a:latin typeface="Bukhari Script"/>
              </a:rPr>
              <a:t>Video #1</a:t>
            </a:r>
          </a:p>
        </p:txBody>
      </p:sp>
      <p:pic>
        <p:nvPicPr>
          <p:cNvPr id="9" name="Picture 8" descr="A piece of paper with writing on it">
            <a:extLst>
              <a:ext uri="{FF2B5EF4-FFF2-40B4-BE49-F238E27FC236}">
                <a16:creationId xmlns:a16="http://schemas.microsoft.com/office/drawing/2014/main" id="{614B1AAA-25AA-5881-E3C3-A9D950B92A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" t="48923" r="15008" b="4427"/>
          <a:stretch/>
        </p:blipFill>
        <p:spPr>
          <a:xfrm>
            <a:off x="338810" y="1765710"/>
            <a:ext cx="17575210" cy="8357459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4630400" y="390772"/>
            <a:ext cx="2194835" cy="2509686"/>
          </a:xfrm>
          <a:custGeom>
            <a:avLst/>
            <a:gdLst/>
            <a:ahLst/>
            <a:cxnLst/>
            <a:rect l="l" t="t" r="r" b="b"/>
            <a:pathLst>
              <a:path w="2194835" h="2509686">
                <a:moveTo>
                  <a:pt x="0" y="0"/>
                </a:moveTo>
                <a:lnTo>
                  <a:pt x="2194834" y="0"/>
                </a:lnTo>
                <a:lnTo>
                  <a:pt x="2194834" y="2509686"/>
                </a:lnTo>
                <a:lnTo>
                  <a:pt x="0" y="25096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6 Miles SLAM Project">
            <a:hlinkClick r:id="" action="ppaction://media"/>
            <a:extLst>
              <a:ext uri="{FF2B5EF4-FFF2-40B4-BE49-F238E27FC236}">
                <a16:creationId xmlns:a16="http://schemas.microsoft.com/office/drawing/2014/main" id="{E1DADD1D-1AB6-03F6-3C2D-57B5F16D20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72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11</Words>
  <Application>Microsoft Office PowerPoint</Application>
  <PresentationFormat>Custom</PresentationFormat>
  <Paragraphs>6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Bukhari Script</vt:lpstr>
      <vt:lpstr>Arial</vt:lpstr>
      <vt:lpstr>Calibri</vt:lpstr>
      <vt:lpstr>Aptos</vt:lpstr>
      <vt:lpstr>Broadway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SLAM Showcase</dc:title>
  <dc:creator>Tracey Hogsett</dc:creator>
  <cp:lastModifiedBy>Tracey Hogsett</cp:lastModifiedBy>
  <cp:revision>2</cp:revision>
  <dcterms:created xsi:type="dcterms:W3CDTF">2006-08-16T00:00:00Z</dcterms:created>
  <dcterms:modified xsi:type="dcterms:W3CDTF">2024-07-16T15:10:49Z</dcterms:modified>
  <dc:identifier>DAF5_Q-kYfY</dc:identifier>
</cp:coreProperties>
</file>